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1641"/>
  </p:normalViewPr>
  <p:slideViewPr>
    <p:cSldViewPr snapToGrid="0">
      <p:cViewPr varScale="1">
        <p:scale>
          <a:sx n="89" d="100"/>
          <a:sy n="89" d="100"/>
        </p:scale>
        <p:origin x="133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07832-2A22-1343-8CA6-AB1AD89BDFB1}" type="datetimeFigureOut">
              <a:rPr lang="en-US" smtClean="0"/>
              <a:t>3/20/26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83C93-13F0-4E47-8F82-692BC7B66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5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statement: I have no commercial or financial relationships to declare.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83C93-13F0-4E47-8F82-692BC7B66F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2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3ADDF-6AE3-B3EC-362B-D1BF7874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3A963-55EC-3954-BA80-E99B385DD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BC39B2-AD76-943E-1CF6-4583A34A8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limit to number of slides, but presenters must adhere to allocated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4EABC-ECFB-6986-561C-5993AA92E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83C93-13F0-4E47-8F82-692BC7B66F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C8BC7-0935-75F3-D009-744E5152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31857-CC4A-E258-FA69-79C3B6111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051A1-B1FA-C51F-FE0F-82EDC7ECD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may be a slide with 2-3 succinct learning points, conclusions, or take-aways.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C9B36-4AA0-DCBA-3EEF-037CDEF3D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83C93-13F0-4E47-8F82-692BC7B66F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B1174-5E3D-002F-43E5-13293610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1EEB00-1C73-9875-2864-2C5381948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1B6F9-CDBF-6EE9-A5AC-22A05071E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Enlist the references used within </a:t>
            </a:r>
            <a:r>
              <a:rPr lang="en-US"/>
              <a:t>this presentation.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87CA5-9B7B-0BD8-22F0-76491F631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83C93-13F0-4E47-8F82-692BC7B66F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151B-D8C7-56D7-4B8B-0175B8F23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814AA-77D5-3AC7-0E0A-95A89F687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DA03-8EDB-0D3F-787C-9D76C070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7F638-290E-D190-F316-BAD10466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EA817-FDB7-6B37-3662-7C369DEB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126C-7B54-9437-7FB6-020FEA1D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743A9-3F15-2745-DAB6-2438C5805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C6404-4641-2619-D4DE-5C274CDF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38D76-7EEE-C4DD-AE00-2B24C5E5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75264-16E7-E3BC-B863-E22E2E13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99A23-10F6-AA48-A068-DC4933A8D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B5AD8-DB4E-FE88-20FA-21643A472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4FBA2-273D-31E7-3BE3-619843FC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A670-07B3-C1B9-E1B1-E8CBDA6C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A32F-0E29-0A32-FBF2-065D046B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6439-F6F9-A0C9-440F-D095BFF6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E2871-0651-610C-54F2-5F3D82922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DCC19-4EEF-B1D8-78EC-41AB5220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6A834-2464-5ADA-15E9-8178F452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93C5F-C567-283C-C090-8E30A7C9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4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487E-8B77-4C55-6991-8B07D808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90F4C-C017-1D3C-BC02-2842B073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59B27-B0D9-8701-42ED-6001AAA3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9F1EC-2769-B948-115E-05824F7C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8502-DF44-CF61-DA4E-6441B050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BBD1-200F-B679-530A-3489D8BD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25395-D4D5-18A8-3476-4FE5E9226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80B2E-46CD-5ADF-3265-7647F277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78927-E12B-174B-25B8-E7FCD8C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C36A0-4CA5-1C14-298A-D43EB4E3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75BF1-FAE5-82E6-619E-BBFCBD53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9907-464E-107B-CB3F-0D7B77EC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DF3A-349E-C417-977D-99A35AA0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56427-4696-E064-64B4-C68CC18A5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390CE-E624-D240-A155-7C6ECF96B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BFB25-2698-D56E-5452-9F516075E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3ED77-DD2F-D55D-FAC8-B487622F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81D66-7640-D61A-A790-46A4D678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B2409-F85B-C1E0-36F3-13530E82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8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F723-9213-6DC3-3034-0544F441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F07DA-A731-6745-E1C2-5E645FFC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53C86-534B-A173-B9F5-4E749ED7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C0B44-B137-33B6-40B1-95786309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5C1E7-B166-8E16-BD18-6D54A9EA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A68A0-11B9-D581-74D8-A0283B82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32A97-58AD-00C6-5AE3-4D973D54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97E6-061E-4CE2-BF61-8080956C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44E55-BF76-0569-EFEA-85B38E44B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67517-46E3-F79C-008D-729B8BBC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1D376-9BFA-5BBD-A515-74B510C5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8C2C6-E6C3-E8EF-2187-DC960BAB9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7D071-451E-5440-2F53-04EDC331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6B75-9C4E-0203-BDD3-15AB1E49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C75BF-E87D-EAFF-55D9-EFA3046B2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E45B0-DD19-213A-EFAB-0D71788DD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65D18-311E-BB71-E195-CF9D974A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0651A-1FE9-A78F-3BC6-729E205B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E864F-09C6-DC35-861C-B072BA4F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42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0CACF-D009-AA39-505D-CE5DB1AE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E7E0-70DF-7EF4-F2A4-F5601EF4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40271-71F4-BD10-A4FA-F9B327D8F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BA2D87-C2BD-2949-8A5E-F21C52597957}" type="datetimeFigureOut">
              <a:rPr lang="en-US" smtClean="0"/>
              <a:t>3/20/26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7A4FE-BB7B-D47D-42F6-69B7F1CBA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EEB5-4DEE-AFC7-38FE-B150AE79D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C483F-031D-2B42-8F37-45DA2815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429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67DD-7BA0-3CCC-0B9E-E1BAEFCCD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1079"/>
            <a:ext cx="9144000" cy="1025751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8D302-1613-3353-6E5C-A2EB74F4F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1170"/>
            <a:ext cx="9144000" cy="1025751"/>
          </a:xfrm>
        </p:spPr>
        <p:txBody>
          <a:bodyPr/>
          <a:lstStyle/>
          <a:p>
            <a:r>
              <a:rPr lang="en-US" dirty="0"/>
              <a:t>Author Name</a:t>
            </a:r>
          </a:p>
          <a:p>
            <a:r>
              <a:rPr lang="en-US" dirty="0"/>
              <a:t>Author Affiliation</a:t>
            </a:r>
          </a:p>
        </p:txBody>
      </p:sp>
    </p:spTree>
    <p:extLst>
      <p:ext uri="{BB962C8B-B14F-4D97-AF65-F5344CB8AC3E}">
        <p14:creationId xmlns:p14="http://schemas.microsoft.com/office/powerpoint/2010/main" val="180513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2C6A7-9884-C5A6-279C-22EAD588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A6A3-2C46-0260-BD27-3010853B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CCC5E-2DBD-9937-EC8F-D3B3287C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B50B-C522-E8D9-6B6D-E418DFFC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9713-D2E0-D9DE-3A28-F013E5168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F4860-9717-6CCF-C768-972A9FB01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AB48-EA4C-A245-F662-DEDAF9F5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8E40-ECE0-EBE5-90FB-26022737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8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3C801-7A27-78BB-F4C1-AC37CCB05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AF5C-D715-1EB8-F691-D8A169E9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C4C5C-9F8B-DBCF-C12A-23AE58AA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67</Words>
  <Application>Microsoft Macintosh PowerPoint</Application>
  <PresentationFormat>Widescreen</PresentationFormat>
  <Paragraphs>15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Title</vt:lpstr>
      <vt:lpstr>Disclosures</vt:lpstr>
      <vt:lpstr>Slides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Indrani Sardesai</dc:creator>
  <cp:lastModifiedBy>Indrani Sardesai</cp:lastModifiedBy>
  <cp:revision>1</cp:revision>
  <dcterms:created xsi:type="dcterms:W3CDTF">2026-03-20T18:24:53Z</dcterms:created>
  <dcterms:modified xsi:type="dcterms:W3CDTF">2026-03-20T18:59:52Z</dcterms:modified>
</cp:coreProperties>
</file>