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84"/>
    <p:restoredTop sz="94676"/>
  </p:normalViewPr>
  <p:slideViewPr>
    <p:cSldViewPr snapToGrid="0">
      <p:cViewPr varScale="1">
        <p:scale>
          <a:sx n="78" d="100"/>
          <a:sy n="78" d="100"/>
        </p:scale>
        <p:origin x="17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16945-D626-D841-B1D2-30593B139F38}" type="datetimeFigureOut">
              <a:rPr lang="en-US" smtClean="0"/>
              <a:t>3/16/25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B27D05-F6CC-094F-BEF6-FCAA98DF6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15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B27D05-F6CC-094F-BEF6-FCAA98DF65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54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B27D05-F6CC-094F-BEF6-FCAA98DF65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56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6A048-0A48-B664-6C89-B0A07683EE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2DDBE4-44A2-BFE1-E309-E6143DC0D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3E13E-4C3D-DFD8-F2A2-3BC4FD20F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C2F42-B3AE-01EF-49E2-2D7E920A2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02579-F044-0616-E532-F2492CF9B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2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12CA5-1C06-9EB6-1A04-0BC337F1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E11A8A-5577-D227-66B9-5164E287AB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DC7EA-005B-A22C-9F5A-FCC3FB8B5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6B699-0E24-3A53-28BF-1AD63D171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F144C-EC44-2409-1F74-06590A3D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9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AED2C8-219A-E572-6AF0-E4364C6522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198BE7-974E-624D-FB86-F94A3A64A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FA53E-9A84-A702-1738-CED5142D8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94D8-AA50-5DD2-CBA9-CF50B6D41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D4AD4-A9F9-51C3-2119-34DE6ECCD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16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4234A-CF28-0F49-EF94-E94EE9411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CB6D6-046E-C571-A8EB-43BA79F0D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0EEF4-33EB-00DA-A818-61FA607A2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DF7BC-C1E2-AEE8-589E-445642B94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3F765-B7B0-99A6-DEE7-5BC3E158F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6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679DC-06AA-E8DF-E42C-965148BD8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ECA50-7937-E801-E5BC-9C99B807B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03248-424A-B846-54A7-C3A71CE25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26220-2ECE-48C0-B583-9D73D4791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04707-CA22-1EDF-DBBA-557425827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19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08D40-5932-F441-6367-F1ED5A477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D17EA-BD9E-884F-6FA4-3FAF1776D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32BA5F-7B0E-AFC4-C768-761AA41BE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39910-5AF4-92EE-D8F5-22B3AFBC7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EEBED3-324C-D3C6-DCD7-B2FDBED5D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1ECDD-FB33-372B-5918-B86EAEF2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44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162A9-CFFB-C1AA-8229-451ED87B6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9105C-B5E7-CFBD-2CE0-73D192AE7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AF8D55-59D2-6713-FDB1-8174ED651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F1A715-DA3F-F42A-D214-0162574184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D98222-0469-A047-2EF7-A8CEAB92E0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550F5E-96A8-0B95-1024-D68A1C27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2759D9-F1DE-CAE3-9B0A-2F94205AF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E315C-F560-D6E2-3563-54B90BCDE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74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6E2EF-ECF3-647A-0C29-D21797C04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0F7E80-17D3-C053-8C3E-0FC0D927D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35D000-7805-946C-0622-947615607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D0501B-66AD-7044-61CD-04DB4670B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63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4CE73C-EBBE-9578-0E2E-01936A5E3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047D07-D032-E7A5-6A20-48CD7FFFB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791B4-BFB8-9422-1983-DB902461D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53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96F32-817F-B6C9-3CC8-D5B7E7D0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5598E-0A42-A328-EB96-D7DDB5D85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3B91EE-FD82-DE8D-053C-088397054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2CB122-6DA5-B5E6-366E-C3DE80648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4E219-8DE7-AA12-8535-26F1F402C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0A7AF2-C4DE-EC04-9E86-24A6252B2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66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0DF8C-D2BF-19D0-068D-EEE44BE0D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E1A00B-4FEA-A950-D4C7-5ACE0E1611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5D60F-2B68-EFD5-E710-18EF2188A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0DC269-AE7D-AAF0-6C04-94221809C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75A383-8127-C12F-1687-22882A681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DEB1DE-6A79-EF34-4C6F-3C647CDB8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83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1A0690-1A50-58A6-2E17-BB928C433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3DA43-3230-CF25-CF3F-D361E490D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858D3-95CF-237A-954B-B9258FA541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43BB36-D862-FA48-ABB1-D41B59742D3F}" type="datetimeFigureOut">
              <a:rPr lang="en-US" smtClean="0"/>
              <a:t>3/16/25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3DF9F-5C47-D037-C70F-6E65CE01FC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8D181-79C1-8225-2147-9D16C3A1B4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EBE551-2D31-E04E-8BD6-E30BD8C53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33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2AB7-3AF4-DA2E-2015-AD2A36204D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2570" y="2627085"/>
            <a:ext cx="7039430" cy="1667824"/>
          </a:xfrm>
        </p:spPr>
        <p:txBody>
          <a:bodyPr anchor="ctr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0463BB-EFF4-BAC3-D12A-C4A33A42AD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2569" y="4294909"/>
            <a:ext cx="7039431" cy="64164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760208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DEE2F-D91D-9203-9BED-AF7DAC793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43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Macintosh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Indrani Sardesai</dc:creator>
  <cp:lastModifiedBy>Indrani Sardesai</cp:lastModifiedBy>
  <cp:revision>4</cp:revision>
  <dcterms:created xsi:type="dcterms:W3CDTF">2025-03-07T17:01:40Z</dcterms:created>
  <dcterms:modified xsi:type="dcterms:W3CDTF">2025-03-16T17:36:32Z</dcterms:modified>
</cp:coreProperties>
</file>