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"/>
  </p:notes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9568"/>
    <p:restoredTop sz="94676"/>
  </p:normalViewPr>
  <p:slideViewPr>
    <p:cSldViewPr snapToGrid="0">
      <p:cViewPr varScale="1">
        <p:scale>
          <a:sx n="92" d="100"/>
          <a:sy n="92" d="100"/>
        </p:scale>
        <p:origin x="520" y="4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416945-D626-D841-B1D2-30593B139F38}" type="datetimeFigureOut">
              <a:rPr lang="en-US" smtClean="0"/>
              <a:t>10/18/25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B27D05-F6CC-094F-BEF6-FCAA98DF65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1151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Remember to keep to time.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B27D05-F6CC-094F-BEF6-FCAA98DF65B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8548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B27D05-F6CC-094F-BEF6-FCAA98DF65B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4569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16A048-0A48-B664-6C89-B0A07683EE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32DDBE4-44A2-BFE1-E309-E6143DC0DF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C3E13E-4C3D-DFD8-F2A2-3BC4FD20F7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3BB36-D862-FA48-ABB1-D41B59742D3F}" type="datetimeFigureOut">
              <a:rPr lang="en-US" smtClean="0"/>
              <a:t>10/18/25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2C2F42-B3AE-01EF-49E2-2D7E920A28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102579-F044-0616-E532-F2492CF9B5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BE551-2D31-E04E-8BD6-E30BD8C539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624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212CA5-1C06-9EB6-1A04-0BC337F112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DE11A8A-5577-D227-66B9-5164E287AB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1DC7EA-005B-A22C-9F5A-FCC3FB8B5F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3BB36-D862-FA48-ABB1-D41B59742D3F}" type="datetimeFigureOut">
              <a:rPr lang="en-US" smtClean="0"/>
              <a:t>10/18/25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A6B699-0E24-3A53-28BF-1AD63D1719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0F144C-EC44-2409-1F74-06590A3D0B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BE551-2D31-E04E-8BD6-E30BD8C539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8910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8AED2C8-219A-E572-6AF0-E4364C65227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C198BE7-974E-624D-FB86-F94A3A64A2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4FA53E-9A84-A702-1738-CED5142D86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3BB36-D862-FA48-ABB1-D41B59742D3F}" type="datetimeFigureOut">
              <a:rPr lang="en-US" smtClean="0"/>
              <a:t>10/18/25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0594D8-AA50-5DD2-CBA9-CF50B6D41D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7D4AD4-A9F9-51C3-2119-34DE6ECCD5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BE551-2D31-E04E-8BD6-E30BD8C539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0166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64234A-CF28-0F49-EF94-E94EE94116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DCB6D6-046E-C571-A8EB-43BA79F0D5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D0EEF4-33EB-00DA-A818-61FA607A2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3BB36-D862-FA48-ABB1-D41B59742D3F}" type="datetimeFigureOut">
              <a:rPr lang="en-US" smtClean="0"/>
              <a:t>10/18/25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2DF7BC-C1E2-AEE8-589E-445642B946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A3F765-B7B0-99A6-DEE7-5BC3E158FC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BE551-2D31-E04E-8BD6-E30BD8C539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1672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9679DC-06AA-E8DF-E42C-965148BD81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2ECA50-7937-E801-E5BC-9C99B807B8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103248-424A-B846-54A7-C3A71CE257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3BB36-D862-FA48-ABB1-D41B59742D3F}" type="datetimeFigureOut">
              <a:rPr lang="en-US" smtClean="0"/>
              <a:t>10/18/25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026220-2ECE-48C0-B583-9D73D4791C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D04707-CA22-1EDF-DBBA-557425827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BE551-2D31-E04E-8BD6-E30BD8C539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1953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708D40-5932-F441-6367-F1ED5A4773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0D17EA-BD9E-884F-6FA4-3FAF1776D0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832BA5F-7B0E-AFC4-C768-761AA41BED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739910-5AF4-92EE-D8F5-22B3AFBC74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3BB36-D862-FA48-ABB1-D41B59742D3F}" type="datetimeFigureOut">
              <a:rPr lang="en-US" smtClean="0"/>
              <a:t>10/18/25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EEBED3-324C-D3C6-DCD7-B2FDBED5DF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81ECDD-FB33-372B-5918-B86EAEF28C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BE551-2D31-E04E-8BD6-E30BD8C539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9447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0162A9-CFFB-C1AA-8229-451ED87B62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E9105C-B5E7-CFBD-2CE0-73D192AE70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0AF8D55-59D2-6713-FDB1-8174ED6519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CF1A715-DA3F-F42A-D214-0162574184F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ED98222-0469-A047-2EF7-A8CEAB92E0C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7550F5E-96A8-0B95-1024-D68A1C27A8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3BB36-D862-FA48-ABB1-D41B59742D3F}" type="datetimeFigureOut">
              <a:rPr lang="en-US" smtClean="0"/>
              <a:t>10/18/25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82759D9-F1DE-CAE3-9B0A-2F94205AF7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B6E315C-F560-D6E2-3563-54B90BCDEF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BE551-2D31-E04E-8BD6-E30BD8C539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0748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B6E2EF-ECF3-647A-0C29-D21797C04E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20F7E80-17D3-C053-8C3E-0FC0D927DB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3BB36-D862-FA48-ABB1-D41B59742D3F}" type="datetimeFigureOut">
              <a:rPr lang="en-US" smtClean="0"/>
              <a:t>10/18/25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35D000-7805-946C-0622-9476156078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ED0501B-66AD-7044-61CD-04DB4670B7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BE551-2D31-E04E-8BD6-E30BD8C539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0630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34CE73C-EBBE-9578-0E2E-01936A5E3D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3BB36-D862-FA48-ABB1-D41B59742D3F}" type="datetimeFigureOut">
              <a:rPr lang="en-US" smtClean="0"/>
              <a:t>10/18/25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8047D07-D032-E7A5-6A20-48CD7FFFBA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C791B4-BFB8-9422-1983-DB902461D9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BE551-2D31-E04E-8BD6-E30BD8C539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0536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D96F32-817F-B6C9-3CC8-D5B7E7D0B6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05598E-0A42-A328-EB96-D7DDB5D85F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3B91EE-FD82-DE8D-053C-0883970540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2CB122-6DA5-B5E6-366E-C3DE806489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3BB36-D862-FA48-ABB1-D41B59742D3F}" type="datetimeFigureOut">
              <a:rPr lang="en-US" smtClean="0"/>
              <a:t>10/18/25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74E219-8DE7-AA12-8535-26F1F402C4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0A7AF2-C4DE-EC04-9E86-24A6252B2C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BE551-2D31-E04E-8BD6-E30BD8C539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4664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00DF8C-D2BF-19D0-068D-EEE44BE0D8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7E1A00B-4FEA-A950-D4C7-5ACE0E16114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DB5D60F-2B68-EFD5-E710-18EF2188AC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0DC269-AE7D-AAF0-6C04-94221809C2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3BB36-D862-FA48-ABB1-D41B59742D3F}" type="datetimeFigureOut">
              <a:rPr lang="en-US" smtClean="0"/>
              <a:t>10/18/25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75A383-8127-C12F-1687-22882A681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DEB1DE-6A79-EF34-4C6F-3C647CDB82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BE551-2D31-E04E-8BD6-E30BD8C539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783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71A0690-1A50-58A6-2E17-BB928C4337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83DA43-3230-CF25-CF3F-D361E490D8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C858D3-95CF-237A-954B-B9258FA541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143BB36-D862-FA48-ABB1-D41B59742D3F}" type="datetimeFigureOut">
              <a:rPr lang="en-US" smtClean="0"/>
              <a:t>10/18/25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13DF9F-5C47-D037-C70F-6E65CE01FC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08D181-79C1-8225-2147-9D16C3A1B4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3EBE551-2D31-E04E-8BD6-E30BD8C539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3339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C92AB7-3AF4-DA2E-2015-AD2A36204D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52570" y="2272145"/>
            <a:ext cx="7039430" cy="1156855"/>
          </a:xfrm>
        </p:spPr>
        <p:txBody>
          <a:bodyPr anchor="ctr">
            <a:normAutofit/>
          </a:bodyPr>
          <a:lstStyle/>
          <a:p>
            <a:r>
              <a:rPr lang="en-US" sz="4800" dirty="0">
                <a:solidFill>
                  <a:schemeClr val="bg1"/>
                </a:solidFill>
              </a:rPr>
              <a:t>Presentation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00463BB-EFF4-BAC3-D12A-C4A33A42AD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52570" y="3616037"/>
            <a:ext cx="7039431" cy="9144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Speaker Name</a:t>
            </a:r>
          </a:p>
          <a:p>
            <a:r>
              <a:rPr lang="en-US" sz="1800" dirty="0">
                <a:solidFill>
                  <a:schemeClr val="bg1"/>
                </a:solidFill>
              </a:rPr>
              <a:t>Country</a:t>
            </a:r>
          </a:p>
        </p:txBody>
      </p:sp>
    </p:spTree>
    <p:extLst>
      <p:ext uri="{BB962C8B-B14F-4D97-AF65-F5344CB8AC3E}">
        <p14:creationId xmlns:p14="http://schemas.microsoft.com/office/powerpoint/2010/main" val="27602086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9EF8421-F93B-336B-CA55-EC675DF96C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3433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</TotalTime>
  <Words>13</Words>
  <Application>Microsoft Macintosh PowerPoint</Application>
  <PresentationFormat>Widescreen</PresentationFormat>
  <Paragraphs>6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Aptos</vt:lpstr>
      <vt:lpstr>Aptos Display</vt:lpstr>
      <vt:lpstr>Arial</vt:lpstr>
      <vt:lpstr>Office Theme</vt:lpstr>
      <vt:lpstr>Presentation Title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Indrani Sardesai</dc:creator>
  <cp:lastModifiedBy>Indrani Sardesai</cp:lastModifiedBy>
  <cp:revision>6</cp:revision>
  <dcterms:created xsi:type="dcterms:W3CDTF">2025-03-07T17:01:40Z</dcterms:created>
  <dcterms:modified xsi:type="dcterms:W3CDTF">2025-10-18T13:39:57Z</dcterms:modified>
</cp:coreProperties>
</file>